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60" r:id="rId6"/>
    <p:sldId id="259" r:id="rId7"/>
    <p:sldId id="263" r:id="rId8"/>
    <p:sldId id="264" r:id="rId9"/>
    <p:sldId id="266" r:id="rId10"/>
    <p:sldId id="265"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5D26F56-5689-4742-8521-FF2BBBB649E8}" type="datetimeFigureOut">
              <a:rPr lang="en-AU" smtClean="0"/>
              <a:t>31/07/2018</a:t>
            </a:fld>
            <a:endParaRPr lang="en-A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A1A5F1B-CA24-4962-A989-FF0970EF087C}"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1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26F56-5689-4742-8521-FF2BBBB649E8}" type="datetimeFigureOut">
              <a:rPr lang="en-AU" smtClean="0"/>
              <a:t>31/07/2018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355523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26F56-5689-4742-8521-FF2BBBB649E8}" type="datetimeFigureOut">
              <a:rPr lang="en-AU" smtClean="0"/>
              <a:t>31/07/2018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305303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26F56-5689-4742-8521-FF2BBBB649E8}" type="datetimeFigureOut">
              <a:rPr lang="en-AU" smtClean="0"/>
              <a:t>31/07/2018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167048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26F56-5689-4742-8521-FF2BBBB649E8}" type="datetimeFigureOut">
              <a:rPr lang="en-AU" smtClean="0"/>
              <a:t>31/07/2018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1A5F1B-CA24-4962-A989-FF0970EF087C}"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75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26F56-5689-4742-8521-FF2BBBB649E8}" type="datetimeFigureOut">
              <a:rPr lang="en-AU" smtClean="0"/>
              <a:t>31/07/2018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307238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26F56-5689-4742-8521-FF2BBBB649E8}" type="datetimeFigureOut">
              <a:rPr lang="en-AU" smtClean="0"/>
              <a:t>31/07/2018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138907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26F56-5689-4742-8521-FF2BBBB649E8}" type="datetimeFigureOut">
              <a:rPr lang="en-AU" smtClean="0"/>
              <a:t>31/07/2018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24586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26F56-5689-4742-8521-FF2BBBB649E8}" type="datetimeFigureOut">
              <a:rPr lang="en-AU" smtClean="0"/>
              <a:t>31/07/2018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183763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26F56-5689-4742-8521-FF2BBBB649E8}" type="datetimeFigureOut">
              <a:rPr lang="en-AU" smtClean="0"/>
              <a:t>31/07/2018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37203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26F56-5689-4742-8521-FF2BBBB649E8}" type="datetimeFigureOut">
              <a:rPr lang="en-AU" smtClean="0"/>
              <a:t>31/07/2018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1A5F1B-CA24-4962-A989-FF0970EF087C}" type="slidenum">
              <a:rPr lang="en-AU" smtClean="0"/>
              <a:t>‹#›</a:t>
            </a:fld>
            <a:endParaRPr lang="en-AU"/>
          </a:p>
        </p:txBody>
      </p:sp>
    </p:spTree>
    <p:extLst>
      <p:ext uri="{BB962C8B-B14F-4D97-AF65-F5344CB8AC3E}">
        <p14:creationId xmlns:p14="http://schemas.microsoft.com/office/powerpoint/2010/main" val="223249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5D26F56-5689-4742-8521-FF2BBBB649E8}" type="datetimeFigureOut">
              <a:rPr lang="en-AU" smtClean="0"/>
              <a:t>31/07/2018</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A1A5F1B-CA24-4962-A989-FF0970EF087C}" type="slidenum">
              <a:rPr lang="en-AU" smtClean="0"/>
              <a:t>‹#›</a:t>
            </a:fld>
            <a:endParaRPr lang="en-AU"/>
          </a:p>
        </p:txBody>
      </p:sp>
    </p:spTree>
    <p:extLst>
      <p:ext uri="{BB962C8B-B14F-4D97-AF65-F5344CB8AC3E}">
        <p14:creationId xmlns:p14="http://schemas.microsoft.com/office/powerpoint/2010/main" val="3893323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5200" dirty="0"/>
              <a:t>BUSH SEARCH and RESCUE NSW</a:t>
            </a:r>
          </a:p>
        </p:txBody>
      </p:sp>
      <p:sp>
        <p:nvSpPr>
          <p:cNvPr id="3" name="Subtitle 2"/>
          <p:cNvSpPr>
            <a:spLocks noGrp="1"/>
          </p:cNvSpPr>
          <p:nvPr>
            <p:ph type="subTitle" idx="1"/>
          </p:nvPr>
        </p:nvSpPr>
        <p:spPr/>
        <p:txBody>
          <a:bodyPr/>
          <a:lstStyle/>
          <a:p>
            <a:r>
              <a:rPr lang="en-AU" dirty="0"/>
              <a:t>BSAR place in Emergency Services</a:t>
            </a:r>
          </a:p>
        </p:txBody>
      </p:sp>
    </p:spTree>
    <p:extLst>
      <p:ext uri="{BB962C8B-B14F-4D97-AF65-F5344CB8AC3E}">
        <p14:creationId xmlns:p14="http://schemas.microsoft.com/office/powerpoint/2010/main" val="911966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7509" y="262171"/>
            <a:ext cx="8688198" cy="6347177"/>
          </a:xfrm>
          <a:prstGeom prst="rect">
            <a:avLst/>
          </a:prstGeom>
        </p:spPr>
      </p:pic>
    </p:spTree>
    <p:extLst>
      <p:ext uri="{BB962C8B-B14F-4D97-AF65-F5344CB8AC3E}">
        <p14:creationId xmlns:p14="http://schemas.microsoft.com/office/powerpoint/2010/main" val="146825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3810" y="1219200"/>
            <a:ext cx="9184105" cy="3785652"/>
          </a:xfrm>
          <a:prstGeom prst="rect">
            <a:avLst/>
          </a:prstGeom>
          <a:noFill/>
        </p:spPr>
        <p:txBody>
          <a:bodyPr wrap="square" rtlCol="0">
            <a:spAutoFit/>
          </a:bodyPr>
          <a:lstStyle/>
          <a:p>
            <a:r>
              <a:rPr lang="en-AU" sz="4000" dirty="0"/>
              <a:t>In recent times a large proportion of activities by </a:t>
            </a:r>
            <a:r>
              <a:rPr lang="en-AU" sz="4000"/>
              <a:t>SES (as </a:t>
            </a:r>
            <a:r>
              <a:rPr lang="en-AU" sz="4000" dirty="0"/>
              <a:t>requested by </a:t>
            </a:r>
            <a:r>
              <a:rPr lang="en-AU" sz="4000"/>
              <a:t>NSW Police) </a:t>
            </a:r>
            <a:r>
              <a:rPr lang="en-AU" sz="4000" dirty="0"/>
              <a:t>were similar to the community service offered by BSAR.  “Volunteering Reimaged” is the SES response to better </a:t>
            </a:r>
            <a:r>
              <a:rPr lang="en-AU" sz="4000" dirty="0" err="1"/>
              <a:t>fulfill</a:t>
            </a:r>
            <a:r>
              <a:rPr lang="en-AU" sz="4000" dirty="0"/>
              <a:t> this type of task.  </a:t>
            </a:r>
          </a:p>
        </p:txBody>
      </p:sp>
    </p:spTree>
    <p:extLst>
      <p:ext uri="{BB962C8B-B14F-4D97-AF65-F5344CB8AC3E}">
        <p14:creationId xmlns:p14="http://schemas.microsoft.com/office/powerpoint/2010/main" val="38192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212" y="577516"/>
            <a:ext cx="8847221" cy="369332"/>
          </a:xfrm>
          <a:prstGeom prst="rect">
            <a:avLst/>
          </a:prstGeom>
          <a:noFill/>
        </p:spPr>
        <p:txBody>
          <a:bodyPr wrap="square" rtlCol="0">
            <a:spAutoFit/>
          </a:bodyPr>
          <a:lstStyle/>
          <a:p>
            <a:r>
              <a:rPr lang="en-AU" dirty="0"/>
              <a:t>Where can I find more information on Bush Search and Rescue NSW history??</a:t>
            </a:r>
          </a:p>
        </p:txBody>
      </p:sp>
      <p:pic>
        <p:nvPicPr>
          <p:cNvPr id="3" name="Picture 2"/>
          <p:cNvPicPr>
            <a:picLocks noChangeAspect="1"/>
          </p:cNvPicPr>
          <p:nvPr/>
        </p:nvPicPr>
        <p:blipFill>
          <a:blip r:embed="rId2"/>
          <a:stretch>
            <a:fillRect/>
          </a:stretch>
        </p:blipFill>
        <p:spPr>
          <a:xfrm>
            <a:off x="2606875" y="1259304"/>
            <a:ext cx="6967378" cy="5109411"/>
          </a:xfrm>
          <a:prstGeom prst="rect">
            <a:avLst/>
          </a:prstGeom>
        </p:spPr>
      </p:pic>
    </p:spTree>
    <p:extLst>
      <p:ext uri="{BB962C8B-B14F-4D97-AF65-F5344CB8AC3E}">
        <p14:creationId xmlns:p14="http://schemas.microsoft.com/office/powerpoint/2010/main" val="246590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3643" y="1748588"/>
            <a:ext cx="7467600" cy="1323439"/>
          </a:xfrm>
          <a:prstGeom prst="rect">
            <a:avLst/>
          </a:prstGeom>
          <a:noFill/>
        </p:spPr>
        <p:txBody>
          <a:bodyPr wrap="square" rtlCol="0">
            <a:spAutoFit/>
          </a:bodyPr>
          <a:lstStyle/>
          <a:p>
            <a:r>
              <a:rPr lang="en-AU" sz="8000" dirty="0"/>
              <a:t>REGRETS?</a:t>
            </a:r>
          </a:p>
        </p:txBody>
      </p:sp>
    </p:spTree>
    <p:extLst>
      <p:ext uri="{BB962C8B-B14F-4D97-AF65-F5344CB8AC3E}">
        <p14:creationId xmlns:p14="http://schemas.microsoft.com/office/powerpoint/2010/main" val="13564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2758" y="1572127"/>
            <a:ext cx="9320463" cy="2308324"/>
          </a:xfrm>
          <a:prstGeom prst="rect">
            <a:avLst/>
          </a:prstGeom>
          <a:noFill/>
        </p:spPr>
        <p:txBody>
          <a:bodyPr wrap="square" rtlCol="0">
            <a:spAutoFit/>
          </a:bodyPr>
          <a:lstStyle/>
          <a:p>
            <a:r>
              <a:rPr lang="en-AU" sz="4800" dirty="0"/>
              <a:t>BUSH SEARCH and RESCUE NSW is now part of the NSW State Emergency Service (SES) – why?</a:t>
            </a:r>
          </a:p>
        </p:txBody>
      </p:sp>
    </p:spTree>
    <p:extLst>
      <p:ext uri="{BB962C8B-B14F-4D97-AF65-F5344CB8AC3E}">
        <p14:creationId xmlns:p14="http://schemas.microsoft.com/office/powerpoint/2010/main" val="51736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9245" y="232611"/>
            <a:ext cx="8650007" cy="5486401"/>
          </a:xfrm>
          <a:prstGeom prst="rect">
            <a:avLst/>
          </a:prstGeom>
        </p:spPr>
      </p:pic>
      <p:sp>
        <p:nvSpPr>
          <p:cNvPr id="3" name="TextBox 2"/>
          <p:cNvSpPr txBox="1"/>
          <p:nvPr/>
        </p:nvSpPr>
        <p:spPr>
          <a:xfrm>
            <a:off x="5775160" y="6031832"/>
            <a:ext cx="3400925" cy="369332"/>
          </a:xfrm>
          <a:prstGeom prst="rect">
            <a:avLst/>
          </a:prstGeom>
          <a:noFill/>
        </p:spPr>
        <p:txBody>
          <a:bodyPr wrap="square" rtlCol="0">
            <a:spAutoFit/>
          </a:bodyPr>
          <a:lstStyle/>
          <a:p>
            <a:r>
              <a:rPr lang="en-AU" dirty="0"/>
              <a:t>First BSAR search in October 1936</a:t>
            </a:r>
          </a:p>
        </p:txBody>
      </p:sp>
    </p:spTree>
    <p:extLst>
      <p:ext uri="{BB962C8B-B14F-4D97-AF65-F5344CB8AC3E}">
        <p14:creationId xmlns:p14="http://schemas.microsoft.com/office/powerpoint/2010/main" val="136091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10491537" cy="5078313"/>
          </a:xfrm>
          <a:prstGeom prst="rect">
            <a:avLst/>
          </a:prstGeom>
          <a:noFill/>
        </p:spPr>
        <p:txBody>
          <a:bodyPr wrap="square" rtlCol="0">
            <a:spAutoFit/>
          </a:bodyPr>
          <a:lstStyle/>
          <a:p>
            <a:r>
              <a:rPr lang="en-AU" sz="3600" dirty="0"/>
              <a:t>SOME BACKGROUND</a:t>
            </a:r>
          </a:p>
          <a:p>
            <a:endParaRPr lang="en-AU" sz="2400" dirty="0"/>
          </a:p>
          <a:p>
            <a:r>
              <a:rPr lang="en-AU" sz="2400" dirty="0"/>
              <a:t>The Search and Rescue Section of the NSW Federation of Bushwalking Clubs was officially established on 27 November 1936.</a:t>
            </a:r>
          </a:p>
          <a:p>
            <a:endParaRPr lang="en-AU" sz="2400" dirty="0"/>
          </a:p>
          <a:p>
            <a:r>
              <a:rPr lang="en-AU" sz="2400" dirty="0"/>
              <a:t>For many years the shorter name “Bushwalkers Search and Rescue” was in common use.</a:t>
            </a:r>
          </a:p>
          <a:p>
            <a:endParaRPr lang="en-AU" sz="2400" dirty="0"/>
          </a:p>
          <a:p>
            <a:r>
              <a:rPr lang="en-AU" sz="2400" dirty="0"/>
              <a:t>In 1969 Bushwalkers Search and Rescue was present at the foundation meeting / AGM of “The NSW Volunteer Rescue Association Inc.” (VRA)</a:t>
            </a:r>
          </a:p>
          <a:p>
            <a:endParaRPr lang="en-AU" sz="2400" dirty="0"/>
          </a:p>
          <a:p>
            <a:r>
              <a:rPr lang="en-AU" sz="2400" dirty="0"/>
              <a:t>In 1970 Bushwalkers Search and Rescue was accepted as an affiliate squad of the VRA at their first mid year conference.</a:t>
            </a:r>
          </a:p>
        </p:txBody>
      </p:sp>
    </p:spTree>
    <p:extLst>
      <p:ext uri="{BB962C8B-B14F-4D97-AF65-F5344CB8AC3E}">
        <p14:creationId xmlns:p14="http://schemas.microsoft.com/office/powerpoint/2010/main" val="8202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811" y="617621"/>
            <a:ext cx="9208168" cy="5570756"/>
          </a:xfrm>
          <a:prstGeom prst="rect">
            <a:avLst/>
          </a:prstGeom>
          <a:noFill/>
        </p:spPr>
        <p:txBody>
          <a:bodyPr wrap="square" rtlCol="0">
            <a:spAutoFit/>
          </a:bodyPr>
          <a:lstStyle/>
          <a:p>
            <a:r>
              <a:rPr lang="en-AU" sz="3200" dirty="0"/>
              <a:t>The VRA</a:t>
            </a:r>
          </a:p>
          <a:p>
            <a:endParaRPr lang="en-AU" dirty="0"/>
          </a:p>
          <a:p>
            <a:r>
              <a:rPr lang="en-AU" dirty="0"/>
              <a:t>The NSW Volunteer Rescue Association Inc. (VRA) consists mostly of many small volunteer squads in country towns involved in road crash rescue.  Please drive safely on country roads.  These volunteers pride themselves on their prompt response to a road crash but it will not be the same as a paid rescue service ‘on standby’.</a:t>
            </a:r>
          </a:p>
          <a:p>
            <a:endParaRPr lang="en-AU" dirty="0"/>
          </a:p>
          <a:p>
            <a:r>
              <a:rPr lang="en-AU" dirty="0"/>
              <a:t>The role of the VRA is similar to other volunteer emergency services organisations.  It is both the representative body for its affiliate squads to government plus ensures that squads have  appropriate skills and level of training. </a:t>
            </a:r>
          </a:p>
          <a:p>
            <a:endParaRPr lang="en-AU" dirty="0"/>
          </a:p>
          <a:p>
            <a:r>
              <a:rPr lang="en-AU" dirty="0"/>
              <a:t>Bushwalkers Search and Rescue was one of a number of specialist VRA affiliate squads mostly based in the Sydney Region of the VRA that would often assist in search and rescue </a:t>
            </a:r>
            <a:r>
              <a:rPr lang="en-AU" i="1" dirty="0">
                <a:solidFill>
                  <a:srgbClr val="FF0000"/>
                </a:solidFill>
              </a:rPr>
              <a:t>outside</a:t>
            </a:r>
            <a:r>
              <a:rPr lang="en-AU" dirty="0"/>
              <a:t> of this region.  Examples of other specialist squads are NSW Cave Rescue and the radio squads WICEN and CREST.</a:t>
            </a:r>
          </a:p>
          <a:p>
            <a:endParaRPr lang="en-AU" dirty="0"/>
          </a:p>
          <a:p>
            <a:r>
              <a:rPr lang="en-AU" dirty="0"/>
              <a:t>See the VRA website at </a:t>
            </a:r>
            <a:r>
              <a:rPr lang="en-AU" u="sng" dirty="0"/>
              <a:t>www.rescue.org.au</a:t>
            </a:r>
            <a:endParaRPr lang="en-AU" dirty="0"/>
          </a:p>
          <a:p>
            <a:endParaRPr lang="en-AU" dirty="0"/>
          </a:p>
          <a:p>
            <a:endParaRPr lang="en-AU" dirty="0"/>
          </a:p>
        </p:txBody>
      </p:sp>
    </p:spTree>
    <p:extLst>
      <p:ext uri="{BB962C8B-B14F-4D97-AF65-F5344CB8AC3E}">
        <p14:creationId xmlns:p14="http://schemas.microsoft.com/office/powerpoint/2010/main" val="9851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1138" y="518732"/>
            <a:ext cx="9328484" cy="8217634"/>
          </a:xfrm>
          <a:prstGeom prst="rect">
            <a:avLst/>
          </a:prstGeom>
          <a:noFill/>
        </p:spPr>
        <p:txBody>
          <a:bodyPr wrap="square" rtlCol="0">
            <a:spAutoFit/>
          </a:bodyPr>
          <a:lstStyle/>
          <a:p>
            <a:r>
              <a:rPr lang="en-AU" sz="3200" dirty="0"/>
              <a:t>REMINDER –</a:t>
            </a:r>
          </a:p>
          <a:p>
            <a:endParaRPr lang="en-AU" dirty="0"/>
          </a:p>
          <a:p>
            <a:r>
              <a:rPr lang="en-AU" sz="2400" dirty="0"/>
              <a:t>In NSW the Police have the ‘charter’ as being “….. responsible for life and limb  ….”  This is a round about way of saying that land rescue in NSW is under the direction of NSW Police.    </a:t>
            </a:r>
          </a:p>
          <a:p>
            <a:endParaRPr lang="en-AU" dirty="0"/>
          </a:p>
          <a:p>
            <a:r>
              <a:rPr lang="en-AU" sz="2400" dirty="0"/>
              <a:t>Further, the role of all other Emergency Services has been defined as the result of recent reviews of search and rescue in NSW.</a:t>
            </a:r>
          </a:p>
          <a:p>
            <a:endParaRPr lang="en-AU" dirty="0"/>
          </a:p>
          <a:p>
            <a:r>
              <a:rPr lang="en-AU" sz="2400" dirty="0"/>
              <a:t>The informal Bushwalkers Search and Rescue became “Bushwalkers Wilderness Rescue Squad Inc.” (BWRS) on 16 February 2001.  The rescue environment was changing with these above reviews.  A fixed membership was essential to indicate that BWRS volunteers had the necessary required skills (competencies).  BWRS is not unique.  All emergency services must now keep records of member skills from “Competency Based Training” (CBT).</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41409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6685" y="527285"/>
            <a:ext cx="6224337" cy="4846819"/>
          </a:xfrm>
          <a:prstGeom prst="rect">
            <a:avLst/>
          </a:prstGeom>
        </p:spPr>
      </p:pic>
      <p:sp>
        <p:nvSpPr>
          <p:cNvPr id="3" name="TextBox 2"/>
          <p:cNvSpPr txBox="1"/>
          <p:nvPr/>
        </p:nvSpPr>
        <p:spPr>
          <a:xfrm>
            <a:off x="2951750" y="5598695"/>
            <a:ext cx="5414208" cy="923330"/>
          </a:xfrm>
          <a:prstGeom prst="rect">
            <a:avLst/>
          </a:prstGeom>
          <a:noFill/>
        </p:spPr>
        <p:txBody>
          <a:bodyPr wrap="square" rtlCol="0">
            <a:spAutoFit/>
          </a:bodyPr>
          <a:lstStyle/>
          <a:p>
            <a:r>
              <a:rPr lang="en-AU" dirty="0"/>
              <a:t>The first uniform of BSAR in mid 1980s for Committee Members – so what did bushwalker volunteers wear?  You guessed it; shorts and volleys!</a:t>
            </a:r>
          </a:p>
        </p:txBody>
      </p:sp>
    </p:spTree>
    <p:extLst>
      <p:ext uri="{BB962C8B-B14F-4D97-AF65-F5344CB8AC3E}">
        <p14:creationId xmlns:p14="http://schemas.microsoft.com/office/powerpoint/2010/main" val="19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98" y="3432874"/>
            <a:ext cx="4220574" cy="256895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476" y="3432874"/>
            <a:ext cx="3765634" cy="25098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382" y="842211"/>
            <a:ext cx="3111247" cy="233343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5476" y="351420"/>
            <a:ext cx="3765634" cy="2824226"/>
          </a:xfrm>
          <a:prstGeom prst="rect">
            <a:avLst/>
          </a:prstGeom>
        </p:spPr>
      </p:pic>
      <p:sp>
        <p:nvSpPr>
          <p:cNvPr id="16" name="TextBox 15"/>
          <p:cNvSpPr txBox="1"/>
          <p:nvPr/>
        </p:nvSpPr>
        <p:spPr>
          <a:xfrm>
            <a:off x="3277350" y="6199911"/>
            <a:ext cx="7716252" cy="369332"/>
          </a:xfrm>
          <a:prstGeom prst="rect">
            <a:avLst/>
          </a:prstGeom>
          <a:noFill/>
        </p:spPr>
        <p:txBody>
          <a:bodyPr wrap="square" rtlCol="0">
            <a:spAutoFit/>
          </a:bodyPr>
          <a:lstStyle/>
          <a:p>
            <a:r>
              <a:rPr lang="en-AU" dirty="0"/>
              <a:t>Some assets for a modern volunteer remote area S &amp; R squad</a:t>
            </a:r>
          </a:p>
        </p:txBody>
      </p:sp>
      <p:pic>
        <p:nvPicPr>
          <p:cNvPr id="17" name="Picture 16"/>
          <p:cNvPicPr>
            <a:picLocks noChangeAspect="1"/>
          </p:cNvPicPr>
          <p:nvPr/>
        </p:nvPicPr>
        <p:blipFill>
          <a:blip r:embed="rId6"/>
          <a:stretch>
            <a:fillRect/>
          </a:stretch>
        </p:blipFill>
        <p:spPr>
          <a:xfrm>
            <a:off x="4100695" y="511349"/>
            <a:ext cx="2773347" cy="2664297"/>
          </a:xfrm>
          <a:prstGeom prst="rect">
            <a:avLst/>
          </a:prstGeom>
        </p:spPr>
      </p:pic>
    </p:spTree>
    <p:extLst>
      <p:ext uri="{BB962C8B-B14F-4D97-AF65-F5344CB8AC3E}">
        <p14:creationId xmlns:p14="http://schemas.microsoft.com/office/powerpoint/2010/main" val="16360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705" y="601579"/>
            <a:ext cx="10178716" cy="5632311"/>
          </a:xfrm>
          <a:prstGeom prst="rect">
            <a:avLst/>
          </a:prstGeom>
          <a:noFill/>
        </p:spPr>
        <p:txBody>
          <a:bodyPr wrap="square" rtlCol="0">
            <a:spAutoFit/>
          </a:bodyPr>
          <a:lstStyle/>
          <a:p>
            <a:r>
              <a:rPr lang="en-AU" sz="4800" dirty="0"/>
              <a:t>FUTURE CHALLENGES for BSAR</a:t>
            </a:r>
          </a:p>
          <a:p>
            <a:endParaRPr lang="en-AU" sz="2400" dirty="0"/>
          </a:p>
          <a:p>
            <a:r>
              <a:rPr lang="en-AU" sz="4400" dirty="0"/>
              <a:t>There are two major inter-related challenges; finance (</a:t>
            </a:r>
            <a:r>
              <a:rPr lang="en-AU" sz="4400" dirty="0" err="1"/>
              <a:t>ie</a:t>
            </a:r>
            <a:r>
              <a:rPr lang="en-AU" sz="4400" dirty="0"/>
              <a:t> annual running costs) and active involvement in volunteer search and rescue</a:t>
            </a:r>
          </a:p>
          <a:p>
            <a:endParaRPr lang="en-AU" sz="2400" dirty="0"/>
          </a:p>
          <a:p>
            <a:r>
              <a:rPr lang="en-AU" sz="4400" dirty="0"/>
              <a:t>Fundraising activities were draining member resources and enthusiasm</a:t>
            </a:r>
          </a:p>
        </p:txBody>
      </p:sp>
    </p:spTree>
    <p:extLst>
      <p:ext uri="{BB962C8B-B14F-4D97-AF65-F5344CB8AC3E}">
        <p14:creationId xmlns:p14="http://schemas.microsoft.com/office/powerpoint/2010/main" val="389614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385</TotalTime>
  <Words>561</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Corbel</vt:lpstr>
      <vt:lpstr>Basis</vt:lpstr>
      <vt:lpstr>BUSH SEARCH and RESCUE NSW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shmaxwell@optusnet.com.au</dc:creator>
  <cp:lastModifiedBy>shmaxwell@optusnet.com.au</cp:lastModifiedBy>
  <cp:revision>47</cp:revision>
  <dcterms:created xsi:type="dcterms:W3CDTF">2018-07-01T12:06:02Z</dcterms:created>
  <dcterms:modified xsi:type="dcterms:W3CDTF">2018-07-31T10:15:29Z</dcterms:modified>
</cp:coreProperties>
</file>